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B3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506" y="-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 rot="5400000">
            <a:off x="3329940" y="1242061"/>
            <a:ext cx="1676401" cy="4191002"/>
          </a:xfrm>
          <a:prstGeom prst="roundRect">
            <a:avLst/>
          </a:prstGeom>
          <a:solidFill>
            <a:srgbClr val="59B3B1"/>
          </a:solidFill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 rot="5400000">
            <a:off x="3672839" y="2819402"/>
            <a:ext cx="990601" cy="41910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 rot="5400000">
            <a:off x="3939540" y="-99058"/>
            <a:ext cx="457201" cy="4191002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4" descr="logsema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2" y="304799"/>
            <a:ext cx="1798318" cy="244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057400" y="609600"/>
            <a:ext cx="4262850" cy="83099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La Sociedad de Ergonomistas de México A.C.</a:t>
            </a:r>
          </a:p>
          <a:p>
            <a:pPr algn="ctr"/>
            <a:r>
              <a:rPr lang="en-US" sz="1400" b="1" dirty="0" err="1" smtClean="0"/>
              <a:t>otorga</a:t>
            </a:r>
            <a:r>
              <a:rPr lang="en-US" sz="1400" b="1" dirty="0" smtClean="0"/>
              <a:t>  el </a:t>
            </a:r>
            <a:r>
              <a:rPr lang="en-US" sz="1400" b="1" dirty="0" err="1" smtClean="0"/>
              <a:t>presente</a:t>
            </a:r>
            <a:endParaRPr lang="en-US" sz="1400" b="1" dirty="0" smtClean="0"/>
          </a:p>
          <a:p>
            <a:pPr algn="ctr"/>
            <a:endParaRPr lang="en-US" sz="1400" b="1" dirty="0"/>
          </a:p>
          <a:p>
            <a:pPr algn="ctr"/>
            <a:r>
              <a:rPr lang="en-US" sz="4000" b="1" dirty="0" smtClean="0"/>
              <a:t>RECONOCIMIENTO</a:t>
            </a:r>
            <a:endParaRPr lang="en-US" sz="2000" b="1" dirty="0" smtClean="0"/>
          </a:p>
          <a:p>
            <a:pPr algn="ctr"/>
            <a:endParaRPr lang="en-US" sz="1600" b="1" dirty="0"/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INSTITUTO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TECNOLOGICO 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DE HERMOSILLO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1600" dirty="0" smtClean="0"/>
          </a:p>
          <a:p>
            <a:pPr algn="ctr"/>
            <a:r>
              <a:rPr lang="en-US" sz="3200" b="1" dirty="0" err="1" smtClean="0"/>
              <a:t>Capítulo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Universitario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SEMAC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1600" b="1" dirty="0" err="1" smtClean="0"/>
              <a:t>para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fortalecer</a:t>
            </a:r>
            <a:r>
              <a:rPr lang="en-US" sz="1600" b="1" dirty="0" smtClean="0"/>
              <a:t> el </a:t>
            </a:r>
            <a:r>
              <a:rPr lang="en-US" sz="1600" b="1" dirty="0" err="1" smtClean="0"/>
              <a:t>crecimiento</a:t>
            </a:r>
            <a:r>
              <a:rPr lang="en-US" sz="1600" b="1" dirty="0" smtClean="0"/>
              <a:t> de la academia en</a:t>
            </a:r>
          </a:p>
          <a:p>
            <a:pPr algn="ctr"/>
            <a:r>
              <a:rPr lang="en-US" sz="2800" b="1" dirty="0" smtClean="0"/>
              <a:t>ERGONOMÍA</a:t>
            </a:r>
          </a:p>
          <a:p>
            <a:pPr algn="ctr"/>
            <a:r>
              <a:rPr lang="en-US" sz="1600" b="1" dirty="0" smtClean="0"/>
              <a:t>en </a:t>
            </a:r>
            <a:r>
              <a:rPr lang="en-US" sz="1600" b="1" dirty="0" err="1" smtClean="0"/>
              <a:t>beneficio</a:t>
            </a:r>
            <a:r>
              <a:rPr lang="en-US" sz="1600" b="1" dirty="0" smtClean="0"/>
              <a:t> de los </a:t>
            </a:r>
            <a:r>
              <a:rPr lang="en-US" sz="1600" b="1" dirty="0" err="1" smtClean="0"/>
              <a:t>trabajadores</a:t>
            </a:r>
            <a:r>
              <a:rPr lang="en-US" sz="1600" b="1" dirty="0" smtClean="0"/>
              <a:t> de México</a:t>
            </a:r>
          </a:p>
          <a:p>
            <a:pPr algn="ctr"/>
            <a:r>
              <a:rPr lang="en-US" sz="1600" b="1" dirty="0" smtClean="0"/>
              <a:t>en la </a:t>
            </a:r>
            <a:r>
              <a:rPr lang="en-US" sz="1600" b="1" dirty="0" err="1" smtClean="0"/>
              <a:t>filosofía</a:t>
            </a:r>
            <a:r>
              <a:rPr lang="en-US" sz="1600" b="1" dirty="0" smtClean="0"/>
              <a:t> de </a:t>
            </a:r>
            <a:r>
              <a:rPr lang="en-US" sz="1600" b="1" dirty="0" err="1" smtClean="0"/>
              <a:t>nuestro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lema</a:t>
            </a:r>
            <a:r>
              <a:rPr lang="en-US" sz="1600" b="1" dirty="0" smtClean="0"/>
              <a:t> </a:t>
            </a:r>
          </a:p>
          <a:p>
            <a:pPr algn="ctr"/>
            <a:r>
              <a:rPr lang="en-US" sz="1600" b="1" dirty="0" err="1" smtClean="0"/>
              <a:t>como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verbo</a:t>
            </a:r>
            <a:r>
              <a:rPr lang="en-US" sz="1600" b="1" dirty="0" smtClean="0"/>
              <a:t> y </a:t>
            </a:r>
            <a:r>
              <a:rPr lang="en-US" sz="1600" b="1" dirty="0" err="1" smtClean="0"/>
              <a:t>sustantivo</a:t>
            </a:r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r>
              <a:rPr lang="en-US" sz="1600" b="1" dirty="0" smtClean="0"/>
              <a:t>“Trabajo </a:t>
            </a:r>
            <a:r>
              <a:rPr lang="en-US" sz="1600" b="1" dirty="0" err="1" smtClean="0"/>
              <a:t>para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Optimizar</a:t>
            </a:r>
            <a:r>
              <a:rPr lang="en-US" sz="1600" b="1" dirty="0" smtClean="0"/>
              <a:t> el Trabajo”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4800" b="1" dirty="0" smtClean="0"/>
              <a:t> </a:t>
            </a:r>
          </a:p>
          <a:p>
            <a:endParaRPr lang="en-US" b="1" dirty="0"/>
          </a:p>
        </p:txBody>
      </p:sp>
      <p:sp>
        <p:nvSpPr>
          <p:cNvPr id="1028" name="AutoShape 4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47625" y="-207433"/>
            <a:ext cx="228600" cy="40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47625" y="-207433"/>
            <a:ext cx="228600" cy="40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47625" y="-207433"/>
            <a:ext cx="228600" cy="40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47625" y="-207433"/>
            <a:ext cx="228600" cy="40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47625" y="-207433"/>
            <a:ext cx="228600" cy="40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47625" y="-207433"/>
            <a:ext cx="228600" cy="40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684507">
            <a:off x="5263894" y="7832271"/>
            <a:ext cx="764661" cy="43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917336" y="8305800"/>
            <a:ext cx="14246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/>
              <a:t>Dr. Carlos Espejo G.</a:t>
            </a:r>
          </a:p>
          <a:p>
            <a:pPr algn="ctr"/>
            <a:r>
              <a:rPr lang="en-US" sz="1200" b="1" dirty="0" err="1"/>
              <a:t>Fundador</a:t>
            </a:r>
            <a:r>
              <a:rPr lang="en-US" sz="1200" b="1" dirty="0"/>
              <a:t> </a:t>
            </a:r>
            <a:r>
              <a:rPr lang="en-US" sz="1200" b="1" dirty="0" smtClean="0"/>
              <a:t>SEMAC</a:t>
            </a:r>
            <a:endParaRPr lang="en-US" sz="1200" b="1" dirty="0"/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711942" y="8301335"/>
            <a:ext cx="1896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/>
              <a:t>Dra. Elisa Chacón M.</a:t>
            </a:r>
          </a:p>
          <a:p>
            <a:pPr algn="ctr"/>
            <a:r>
              <a:rPr lang="en-US" sz="1200" b="1" dirty="0" err="1" smtClean="0"/>
              <a:t>Consejo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Consultivo</a:t>
            </a:r>
            <a:r>
              <a:rPr lang="en-US" sz="1200" b="1" dirty="0" smtClean="0"/>
              <a:t> </a:t>
            </a:r>
            <a:r>
              <a:rPr lang="en-US" sz="1200" b="1" dirty="0" smtClean="0"/>
              <a:t>SEMAC</a:t>
            </a:r>
            <a:endParaRPr lang="en-US" sz="1200" b="1" dirty="0"/>
          </a:p>
        </p:txBody>
      </p:sp>
      <p:pic>
        <p:nvPicPr>
          <p:cNvPr id="22" name="Picture 24"/>
          <p:cNvPicPr>
            <a:picLocks noChangeAspect="1" noChangeArrowheads="1"/>
          </p:cNvPicPr>
          <p:nvPr/>
        </p:nvPicPr>
        <p:blipFill>
          <a:blip r:embed="rId4" cstate="print"/>
          <a:srcRect l="44659" t="64594" r="37621" b="28516"/>
          <a:stretch>
            <a:fillRect/>
          </a:stretch>
        </p:blipFill>
        <p:spPr bwMode="auto">
          <a:xfrm>
            <a:off x="1029598" y="8045650"/>
            <a:ext cx="1112392" cy="33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ounded Rectangle 22"/>
          <p:cNvSpPr/>
          <p:nvPr/>
        </p:nvSpPr>
        <p:spPr>
          <a:xfrm>
            <a:off x="152400" y="203200"/>
            <a:ext cx="6534150" cy="87376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947160" y="2194560"/>
            <a:ext cx="548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 la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3870960" y="414528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como</a:t>
            </a:r>
            <a:endParaRPr lang="en-US" sz="1400" dirty="0"/>
          </a:p>
        </p:txBody>
      </p:sp>
      <p:sp>
        <p:nvSpPr>
          <p:cNvPr id="24" name="Rounded Rectangle 23"/>
          <p:cNvSpPr/>
          <p:nvPr/>
        </p:nvSpPr>
        <p:spPr>
          <a:xfrm>
            <a:off x="685800" y="2971800"/>
            <a:ext cx="685800" cy="48768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59B3B1"/>
                </a:solidFill>
              </a:rPr>
              <a:t>2014</a:t>
            </a:r>
            <a:endParaRPr lang="en-US" sz="4400" dirty="0">
              <a:solidFill>
                <a:srgbClr val="59B3B1"/>
              </a:solidFill>
            </a:endParaRPr>
          </a:p>
        </p:txBody>
      </p:sp>
      <p:sp>
        <p:nvSpPr>
          <p:cNvPr id="30" name="Text Box 39"/>
          <p:cNvSpPr txBox="1">
            <a:spLocks noChangeArrowheads="1"/>
          </p:cNvSpPr>
          <p:nvPr/>
        </p:nvSpPr>
        <p:spPr bwMode="auto">
          <a:xfrm>
            <a:off x="2582568" y="8072735"/>
            <a:ext cx="2446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/>
              <a:t>Dr. Francisco Octavio </a:t>
            </a:r>
            <a:r>
              <a:rPr lang="en-US" sz="1200" b="1" dirty="0" err="1" smtClean="0"/>
              <a:t>López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Millán</a:t>
            </a:r>
            <a:endParaRPr lang="en-US" sz="1200" b="1" dirty="0"/>
          </a:p>
          <a:p>
            <a:pPr algn="ctr"/>
            <a:r>
              <a:rPr lang="en-US" sz="1200" b="1" dirty="0" err="1" smtClean="0"/>
              <a:t>Presidente</a:t>
            </a:r>
            <a:r>
              <a:rPr lang="en-US" sz="1200" b="1" dirty="0" smtClean="0"/>
              <a:t> SEMAC </a:t>
            </a:r>
            <a:endParaRPr lang="en-US" sz="1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501" y="7531216"/>
            <a:ext cx="796699" cy="622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82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21</cp:revision>
  <dcterms:created xsi:type="dcterms:W3CDTF">2013-03-14T19:54:18Z</dcterms:created>
  <dcterms:modified xsi:type="dcterms:W3CDTF">2014-11-03T07:56:36Z</dcterms:modified>
</cp:coreProperties>
</file>